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58" r:id="rId4"/>
    <p:sldId id="259" r:id="rId5"/>
    <p:sldId id="261" r:id="rId6"/>
    <p:sldId id="267" r:id="rId7"/>
    <p:sldId id="269" r:id="rId8"/>
    <p:sldId id="270" r:id="rId9"/>
    <p:sldId id="263" r:id="rId10"/>
    <p:sldId id="273" r:id="rId11"/>
    <p:sldId id="264" r:id="rId12"/>
    <p:sldId id="265"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85932" autoAdjust="0"/>
  </p:normalViewPr>
  <p:slideViewPr>
    <p:cSldViewPr>
      <p:cViewPr varScale="1">
        <p:scale>
          <a:sx n="75" d="100"/>
          <a:sy n="75" d="100"/>
        </p:scale>
        <p:origin x="-14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 name="Rectangle 8"/>
          <p:cNvSpPr>
            <a:spLocks noGrp="1" noChangeArrowheads="1"/>
          </p:cNvSpPr>
          <p:nvPr>
            <p:ph type="dt" sz="half" idx="10"/>
          </p:nvPr>
        </p:nvSpPr>
        <p:spPr/>
        <p:txBody>
          <a:bodyPr/>
          <a:lstStyle>
            <a:lvl1pPr>
              <a:defRPr/>
            </a:lvl1pPr>
          </a:lstStyle>
          <a:p>
            <a:pPr>
              <a:defRPr/>
            </a:pPr>
            <a:endParaRPr lang="ru-RU"/>
          </a:p>
        </p:txBody>
      </p:sp>
      <p:sp>
        <p:nvSpPr>
          <p:cNvPr id="6" name="Rectangle 9"/>
          <p:cNvSpPr>
            <a:spLocks noGrp="1" noChangeArrowheads="1"/>
          </p:cNvSpPr>
          <p:nvPr>
            <p:ph type="ftr" sz="quarter" idx="11"/>
          </p:nvPr>
        </p:nvSpPr>
        <p:spPr/>
        <p:txBody>
          <a:bodyPr/>
          <a:lstStyle>
            <a:lvl1pPr>
              <a:defRPr/>
            </a:lvl1pPr>
          </a:lstStyle>
          <a:p>
            <a:pPr>
              <a:defRPr/>
            </a:pPr>
            <a:endParaRPr lang="ru-RU"/>
          </a:p>
        </p:txBody>
      </p:sp>
      <p:sp>
        <p:nvSpPr>
          <p:cNvPr id="7" name="Rectangle 10"/>
          <p:cNvSpPr>
            <a:spLocks noGrp="1" noChangeArrowheads="1"/>
          </p:cNvSpPr>
          <p:nvPr>
            <p:ph type="sldNum" sz="quarter" idx="12"/>
          </p:nvPr>
        </p:nvSpPr>
        <p:spPr/>
        <p:txBody>
          <a:bodyPr/>
          <a:lstStyle>
            <a:lvl1pPr>
              <a:defRPr/>
            </a:lvl1pPr>
          </a:lstStyle>
          <a:p>
            <a:pPr>
              <a:defRPr/>
            </a:pPr>
            <a:fld id="{497FFC97-9079-4BFB-9C49-4CA601FA4856}" type="slidenum">
              <a:rPr lang="ru-RU"/>
              <a:pPr>
                <a:defRPr/>
              </a:pPr>
              <a:t>‹#›</a:t>
            </a:fld>
            <a:endParaRPr lang="ru-R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E4D34FE-C00D-4A6D-A9F4-736F9D507901}" type="slidenum">
              <a:rPr lang="ru-RU"/>
              <a:pPr>
                <a:defRPr/>
              </a:pPr>
              <a:t>‹#›</a:t>
            </a:fld>
            <a:endParaRPr lang="ru-RU"/>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8F3295E-1DC7-4402-8EE7-6E4688FE7BA7}" type="slidenum">
              <a:rPr lang="ru-RU"/>
              <a:pPr>
                <a:defRPr/>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EF15B44-3C83-45B7-B926-5A9C02D725C0}" type="slidenum">
              <a:rPr lang="ru-RU"/>
              <a:pPr>
                <a:defRPr/>
              </a:pPr>
              <a:t>‹#›</a:t>
            </a:fld>
            <a:endParaRPr lang="ru-RU"/>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29D2FC2-8455-40E5-BBC1-3663046A8B42}" type="slidenum">
              <a:rPr lang="ru-RU"/>
              <a:pPr>
                <a:defRPr/>
              </a:pPr>
              <a:t>‹#›</a:t>
            </a:fld>
            <a:endParaRPr lang="ru-RU"/>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85800" y="1981200"/>
            <a:ext cx="38481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86300" y="1981200"/>
            <a:ext cx="38481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0C0555B-1775-42CA-B01E-7438C34D918A}" type="slidenum">
              <a:rPr lang="ru-RU"/>
              <a:pPr>
                <a:defRPr/>
              </a:pPr>
              <a:t>‹#›</a:t>
            </a:fld>
            <a:endParaRPr lang="ru-R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E037554-A515-49F6-97A4-45C3F3265075}" type="slidenum">
              <a:rPr lang="ru-RU"/>
              <a:pPr>
                <a:defRPr/>
              </a:pPr>
              <a:t>‹#›</a:t>
            </a:fld>
            <a:endParaRPr lang="ru-RU"/>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2166C59-AD81-41AA-91B7-8B2721A29B5B}" type="slidenum">
              <a:rPr lang="ru-RU"/>
              <a:pPr>
                <a:defRPr/>
              </a:pPr>
              <a:t>‹#›</a:t>
            </a:fld>
            <a:endParaRPr lang="ru-R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313E432-B841-45A3-B712-E98FCEE073C8}" type="slidenum">
              <a:rPr lang="ru-RU"/>
              <a:pPr>
                <a:defRPr/>
              </a:pPr>
              <a:t>‹#›</a:t>
            </a:fld>
            <a:endParaRPr lang="ru-R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C9652B4-E8FF-4EA8-A574-790201201EC9}" type="slidenum">
              <a:rPr lang="ru-RU"/>
              <a:pPr>
                <a:defRPr/>
              </a:pPr>
              <a:t>‹#›</a:t>
            </a:fld>
            <a:endParaRPr lang="ru-R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1D380DD-34DE-4B9A-9421-9C62FA8090BE}" type="slidenum">
              <a:rPr lang="ru-RU"/>
              <a:pPr>
                <a:defRPr/>
              </a:pPr>
              <a:t>‹#›</a:t>
            </a:fld>
            <a:endParaRPr lang="ru-R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685800" y="1981200"/>
            <a:ext cx="7848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pPr>
              <a:defRPr/>
            </a:pPr>
            <a:fld id="{455640BD-66BE-4EA4-9B2A-4CBE3A58E53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dissolve/>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ahoma" pitchFamily="34" charset="0"/>
        </a:defRPr>
      </a:lvl2pPr>
      <a:lvl3pPr algn="ctr" rtl="0" eaLnBrk="0" fontAlgn="base" hangingPunct="0">
        <a:spcBef>
          <a:spcPct val="0"/>
        </a:spcBef>
        <a:spcAft>
          <a:spcPct val="0"/>
        </a:spcAft>
        <a:defRPr sz="4000">
          <a:solidFill>
            <a:schemeClr val="tx2"/>
          </a:solidFill>
          <a:latin typeface="Tahoma" pitchFamily="34" charset="0"/>
        </a:defRPr>
      </a:lvl3pPr>
      <a:lvl4pPr algn="ctr" rtl="0" eaLnBrk="0" fontAlgn="base" hangingPunct="0">
        <a:spcBef>
          <a:spcPct val="0"/>
        </a:spcBef>
        <a:spcAft>
          <a:spcPct val="0"/>
        </a:spcAft>
        <a:defRPr sz="4000">
          <a:solidFill>
            <a:schemeClr val="tx2"/>
          </a:solidFill>
          <a:latin typeface="Tahoma" pitchFamily="34" charset="0"/>
        </a:defRPr>
      </a:lvl4pPr>
      <a:lvl5pPr algn="ctr" rtl="0" eaLnBrk="0" fontAlgn="base" hangingPunct="0">
        <a:spcBef>
          <a:spcPct val="0"/>
        </a:spcBef>
        <a:spcAft>
          <a:spcPct val="0"/>
        </a:spcAft>
        <a:defRPr sz="4000">
          <a:solidFill>
            <a:schemeClr val="tx2"/>
          </a:solidFill>
          <a:latin typeface="Tahoma" pitchFamily="34" charset="0"/>
        </a:defRPr>
      </a:lvl5pPr>
      <a:lvl6pPr marL="457200" algn="ctr" rtl="0" eaLnBrk="1" fontAlgn="base" hangingPunct="1">
        <a:spcBef>
          <a:spcPct val="0"/>
        </a:spcBef>
        <a:spcAft>
          <a:spcPct val="0"/>
        </a:spcAft>
        <a:defRPr sz="4000">
          <a:solidFill>
            <a:schemeClr val="tx2"/>
          </a:solidFill>
          <a:latin typeface="Tahoma" pitchFamily="34" charset="0"/>
        </a:defRPr>
      </a:lvl6pPr>
      <a:lvl7pPr marL="914400" algn="ctr" rtl="0" eaLnBrk="1" fontAlgn="base" hangingPunct="1">
        <a:spcBef>
          <a:spcPct val="0"/>
        </a:spcBef>
        <a:spcAft>
          <a:spcPct val="0"/>
        </a:spcAft>
        <a:defRPr sz="4000">
          <a:solidFill>
            <a:schemeClr val="tx2"/>
          </a:solidFill>
          <a:latin typeface="Tahoma" pitchFamily="34" charset="0"/>
        </a:defRPr>
      </a:lvl7pPr>
      <a:lvl8pPr marL="1371600" algn="ctr" rtl="0" eaLnBrk="1" fontAlgn="base" hangingPunct="1">
        <a:spcBef>
          <a:spcPct val="0"/>
        </a:spcBef>
        <a:spcAft>
          <a:spcPct val="0"/>
        </a:spcAft>
        <a:defRPr sz="4000">
          <a:solidFill>
            <a:schemeClr val="tx2"/>
          </a:solidFill>
          <a:latin typeface="Tahoma" pitchFamily="34" charset="0"/>
        </a:defRPr>
      </a:lvl8pPr>
      <a:lvl9pPr marL="1828800" algn="ctr" rtl="0" eaLnBrk="1" fontAlgn="base" hangingPunct="1">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2"/>
          </a:solidFill>
          <a:latin typeface="+mn-lt"/>
        </a:defRPr>
      </a:lvl2pPr>
      <a:lvl3pPr marL="1143000" indent="-228600" algn="l" rtl="0" eaLnBrk="0" fontAlgn="base" hangingPunct="0">
        <a:spcBef>
          <a:spcPct val="20000"/>
        </a:spcBef>
        <a:spcAft>
          <a:spcPct val="0"/>
        </a:spcAft>
        <a:buChar char="•"/>
        <a:defRPr sz="2000">
          <a:solidFill>
            <a:schemeClr val="tx2"/>
          </a:solidFill>
          <a:latin typeface="+mn-lt"/>
        </a:defRPr>
      </a:lvl3pPr>
      <a:lvl4pPr marL="1600200" indent="-228600" algn="l" rtl="0" eaLnBrk="0" fontAlgn="base" hangingPunct="0">
        <a:spcBef>
          <a:spcPct val="20000"/>
        </a:spcBef>
        <a:spcAft>
          <a:spcPct val="0"/>
        </a:spcAft>
        <a:buChar char="–"/>
        <a:defRPr>
          <a:solidFill>
            <a:schemeClr val="tx2"/>
          </a:solidFill>
          <a:latin typeface="+mn-lt"/>
        </a:defRPr>
      </a:lvl4pPr>
      <a:lvl5pPr marL="2057400" indent="-228600" algn="l" rtl="0" eaLnBrk="0" fontAlgn="base" hangingPunct="0">
        <a:spcBef>
          <a:spcPct val="20000"/>
        </a:spcBef>
        <a:spcAft>
          <a:spcPct val="0"/>
        </a:spcAft>
        <a:buChar char="»"/>
        <a:defRPr>
          <a:solidFill>
            <a:schemeClr val="tx2"/>
          </a:solidFill>
          <a:latin typeface="+mn-lt"/>
        </a:defRPr>
      </a:lvl5pPr>
      <a:lvl6pPr marL="2514600" indent="-228600" algn="l" rtl="0" eaLnBrk="1" fontAlgn="base" hangingPunct="1">
        <a:spcBef>
          <a:spcPct val="20000"/>
        </a:spcBef>
        <a:spcAft>
          <a:spcPct val="0"/>
        </a:spcAft>
        <a:buChar char="»"/>
        <a:defRPr>
          <a:solidFill>
            <a:schemeClr val="tx2"/>
          </a:solidFill>
          <a:latin typeface="+mn-lt"/>
        </a:defRPr>
      </a:lvl6pPr>
      <a:lvl7pPr marL="2971800" indent="-228600" algn="l" rtl="0" eaLnBrk="1" fontAlgn="base" hangingPunct="1">
        <a:spcBef>
          <a:spcPct val="20000"/>
        </a:spcBef>
        <a:spcAft>
          <a:spcPct val="0"/>
        </a:spcAft>
        <a:buChar char="»"/>
        <a:defRPr>
          <a:solidFill>
            <a:schemeClr val="tx2"/>
          </a:solidFill>
          <a:latin typeface="+mn-lt"/>
        </a:defRPr>
      </a:lvl7pPr>
      <a:lvl8pPr marL="3429000" indent="-228600" algn="l" rtl="0" eaLnBrk="1" fontAlgn="base" hangingPunct="1">
        <a:spcBef>
          <a:spcPct val="20000"/>
        </a:spcBef>
        <a:spcAft>
          <a:spcPct val="0"/>
        </a:spcAft>
        <a:buChar char="»"/>
        <a:defRPr>
          <a:solidFill>
            <a:schemeClr val="tx2"/>
          </a:solidFill>
          <a:latin typeface="+mn-lt"/>
        </a:defRPr>
      </a:lvl8pPr>
      <a:lvl9pPr marL="3886200" indent="-228600" algn="l" rtl="0" eaLnBrk="1" fontAlgn="base" hangingPunct="1">
        <a:spcBef>
          <a:spcPct val="20000"/>
        </a:spcBef>
        <a:spcAft>
          <a:spcPct val="0"/>
        </a:spcAft>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user\Desktop\5427558[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 name="Подзаголовок 10"/>
          <p:cNvSpPr>
            <a:spLocks noGrp="1"/>
          </p:cNvSpPr>
          <p:nvPr>
            <p:ph type="subTitle" idx="1"/>
          </p:nvPr>
        </p:nvSpPr>
        <p:spPr>
          <a:xfrm>
            <a:off x="1371600" y="3068960"/>
            <a:ext cx="7448872" cy="3528392"/>
          </a:xfrm>
        </p:spPr>
        <p:txBody>
          <a:bodyPr/>
          <a:lstStyle/>
          <a:p>
            <a:endParaRPr lang="ru-RU" sz="1800" dirty="0" smtClean="0">
              <a:latin typeface="Comic Sans MS" pitchFamily="66" charset="0"/>
            </a:endParaRPr>
          </a:p>
          <a:p>
            <a:endParaRPr lang="ru-RU" sz="1800" dirty="0" smtClean="0">
              <a:latin typeface="+mj-lt"/>
            </a:endParaRPr>
          </a:p>
          <a:p>
            <a:endParaRPr lang="ru-RU" sz="1800" dirty="0" smtClean="0">
              <a:latin typeface="+mj-lt"/>
            </a:endParaRPr>
          </a:p>
          <a:p>
            <a:endParaRPr lang="ru-RU" sz="1800" dirty="0" smtClean="0">
              <a:latin typeface="+mj-lt"/>
            </a:endParaRPr>
          </a:p>
          <a:p>
            <a:endParaRPr lang="ru-RU" sz="1400" dirty="0" smtClean="0">
              <a:solidFill>
                <a:schemeClr val="bg1"/>
              </a:solidFill>
              <a:latin typeface="Comic Sans MS" pitchFamily="66" charset="0"/>
            </a:endParaRPr>
          </a:p>
          <a:p>
            <a:endParaRPr lang="ru-RU" sz="1400" dirty="0" smtClean="0">
              <a:solidFill>
                <a:schemeClr val="bg1"/>
              </a:solidFill>
              <a:latin typeface="Comic Sans MS" pitchFamily="66" charset="0"/>
            </a:endParaRPr>
          </a:p>
          <a:p>
            <a:endParaRPr lang="ru-RU" sz="1400" dirty="0" smtClean="0">
              <a:solidFill>
                <a:schemeClr val="bg1"/>
              </a:solidFill>
              <a:latin typeface="Comic Sans MS" pitchFamily="66" charset="0"/>
            </a:endParaRPr>
          </a:p>
          <a:p>
            <a:endParaRPr lang="ru-RU" sz="1400" dirty="0" smtClean="0">
              <a:solidFill>
                <a:schemeClr val="bg1"/>
              </a:solidFill>
              <a:latin typeface="Comic Sans MS" pitchFamily="66" charset="0"/>
            </a:endParaRPr>
          </a:p>
          <a:p>
            <a:pPr algn="r"/>
            <a:r>
              <a:rPr lang="ru-RU" sz="1600" b="1" dirty="0" smtClean="0">
                <a:solidFill>
                  <a:srgbClr val="7030A0"/>
                </a:solidFill>
                <a:latin typeface="Times New Roman" pitchFamily="18" charset="0"/>
                <a:cs typeface="Times New Roman" pitchFamily="18" charset="0"/>
              </a:rPr>
              <a:t>Подготовила</a:t>
            </a:r>
          </a:p>
          <a:p>
            <a:pPr algn="r"/>
            <a:r>
              <a:rPr lang="ru-RU" sz="1600" b="1" dirty="0" smtClean="0">
                <a:solidFill>
                  <a:srgbClr val="7030A0"/>
                </a:solidFill>
                <a:latin typeface="Times New Roman" pitchFamily="18" charset="0"/>
                <a:cs typeface="Times New Roman" pitchFamily="18" charset="0"/>
              </a:rPr>
              <a:t>учитель начальных классов </a:t>
            </a:r>
            <a:endParaRPr lang="ru-RU" sz="1600" b="1" dirty="0" smtClean="0">
              <a:solidFill>
                <a:srgbClr val="7030A0"/>
              </a:solidFill>
              <a:latin typeface="Times New Roman" pitchFamily="18" charset="0"/>
              <a:cs typeface="Times New Roman" pitchFamily="18" charset="0"/>
            </a:endParaRPr>
          </a:p>
          <a:p>
            <a:pPr algn="r"/>
            <a:r>
              <a:rPr lang="ru-RU" sz="1600" b="1" dirty="0" err="1" smtClean="0">
                <a:solidFill>
                  <a:srgbClr val="7030A0"/>
                </a:solidFill>
                <a:latin typeface="Times New Roman" pitchFamily="18" charset="0"/>
                <a:cs typeface="Times New Roman" pitchFamily="18" charset="0"/>
              </a:rPr>
              <a:t>Мустафаева</a:t>
            </a:r>
            <a:r>
              <a:rPr lang="ru-RU" sz="1600" b="1" dirty="0" smtClean="0">
                <a:solidFill>
                  <a:srgbClr val="7030A0"/>
                </a:solidFill>
                <a:latin typeface="Times New Roman" pitchFamily="18" charset="0"/>
                <a:cs typeface="Times New Roman" pitchFamily="18" charset="0"/>
              </a:rPr>
              <a:t> </a:t>
            </a:r>
            <a:r>
              <a:rPr lang="ru-RU" sz="1600" b="1" dirty="0" err="1" smtClean="0">
                <a:solidFill>
                  <a:srgbClr val="7030A0"/>
                </a:solidFill>
                <a:latin typeface="Times New Roman" pitchFamily="18" charset="0"/>
                <a:cs typeface="Times New Roman" pitchFamily="18" charset="0"/>
              </a:rPr>
              <a:t>Гюзел</a:t>
            </a:r>
            <a:r>
              <a:rPr lang="ru-RU" sz="1600" b="1" dirty="0" smtClean="0">
                <a:solidFill>
                  <a:srgbClr val="7030A0"/>
                </a:solidFill>
                <a:latin typeface="Times New Roman" pitchFamily="18" charset="0"/>
                <a:cs typeface="Times New Roman" pitchFamily="18" charset="0"/>
              </a:rPr>
              <a:t> </a:t>
            </a:r>
            <a:r>
              <a:rPr lang="ru-RU" sz="1600" b="1" dirty="0" err="1" smtClean="0">
                <a:solidFill>
                  <a:srgbClr val="7030A0"/>
                </a:solidFill>
                <a:latin typeface="Times New Roman" pitchFamily="18" charset="0"/>
                <a:cs typeface="Times New Roman" pitchFamily="18" charset="0"/>
              </a:rPr>
              <a:t>Вагифовна</a:t>
            </a:r>
            <a:endParaRPr lang="ru-RU" sz="1600" b="1" dirty="0" smtClean="0">
              <a:solidFill>
                <a:srgbClr val="7030A0"/>
              </a:solidFill>
              <a:latin typeface="Times New Roman" pitchFamily="18" charset="0"/>
              <a:cs typeface="Times New Roman" pitchFamily="18" charset="0"/>
            </a:endParaRPr>
          </a:p>
          <a:p>
            <a:pPr algn="r"/>
            <a:r>
              <a:rPr lang="ru-RU" sz="1600" b="1" dirty="0" smtClean="0">
                <a:solidFill>
                  <a:srgbClr val="7030A0"/>
                </a:solidFill>
                <a:latin typeface="Times New Roman" pitchFamily="18" charset="0"/>
                <a:cs typeface="Times New Roman" pitchFamily="18" charset="0"/>
              </a:rPr>
              <a:t>.</a:t>
            </a:r>
            <a:endParaRPr lang="ru-RU" sz="2000" b="1" dirty="0">
              <a:solidFill>
                <a:srgbClr val="7030A0"/>
              </a:solidFill>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3400"/>
            <a:ext cx="8229600" cy="1023392"/>
          </a:xfrm>
        </p:spPr>
        <p:txBody>
          <a:bodyPr/>
          <a:lstStyle/>
          <a:p>
            <a:r>
              <a:rPr lang="ru-RU" dirty="0" smtClean="0"/>
              <a:t>А если тебя обидели, тебе плохо…</a:t>
            </a:r>
            <a:endParaRPr lang="ru-RU" dirty="0"/>
          </a:p>
        </p:txBody>
      </p:sp>
      <p:pic>
        <p:nvPicPr>
          <p:cNvPr id="1026" name="Picture 2" descr="http://3.bp.blogspot.com/-WuXNQuN3Kjo/T6q5lluAKFI/AAAAAAAAH8A/p95QSOjBhfg/s1600/Tears+Wallpapers+1.jpg"/>
          <p:cNvPicPr>
            <a:picLocks noChangeAspect="1" noChangeArrowheads="1"/>
          </p:cNvPicPr>
          <p:nvPr/>
        </p:nvPicPr>
        <p:blipFill>
          <a:blip r:embed="rId3" cstate="print"/>
          <a:srcRect/>
          <a:stretch>
            <a:fillRect/>
          </a:stretch>
        </p:blipFill>
        <p:spPr bwMode="auto">
          <a:xfrm rot="21241265">
            <a:off x="712484" y="1341083"/>
            <a:ext cx="2880320" cy="2088232"/>
          </a:xfrm>
          <a:prstGeom prst="rect">
            <a:avLst/>
          </a:prstGeom>
          <a:ln>
            <a:noFill/>
          </a:ln>
          <a:effectLst>
            <a:softEdge rad="112500"/>
          </a:effectLst>
        </p:spPr>
      </p:pic>
      <p:pic>
        <p:nvPicPr>
          <p:cNvPr id="1028" name="Picture 4" descr="http://cs403731.vk.me/v403731750/1e3d/9Rf13mf0wvU.jpg"/>
          <p:cNvPicPr>
            <a:picLocks noChangeAspect="1" noChangeArrowheads="1"/>
          </p:cNvPicPr>
          <p:nvPr/>
        </p:nvPicPr>
        <p:blipFill>
          <a:blip r:embed="rId4" cstate="print"/>
          <a:srcRect/>
          <a:stretch>
            <a:fillRect/>
          </a:stretch>
        </p:blipFill>
        <p:spPr bwMode="auto">
          <a:xfrm>
            <a:off x="5364088" y="1484784"/>
            <a:ext cx="2780308" cy="2518643"/>
          </a:xfrm>
          <a:prstGeom prst="rect">
            <a:avLst/>
          </a:prstGeom>
          <a:ln>
            <a:noFill/>
          </a:ln>
          <a:effectLst>
            <a:softEdge rad="112500"/>
          </a:effectLst>
        </p:spPr>
      </p:pic>
      <p:pic>
        <p:nvPicPr>
          <p:cNvPr id="1029" name="Picture 5" descr="C:\Users\user\Desktop\maxresdefault[1].jpg"/>
          <p:cNvPicPr>
            <a:picLocks noGrp="1" noChangeAspect="1" noChangeArrowheads="1"/>
          </p:cNvPicPr>
          <p:nvPr>
            <p:ph idx="1"/>
          </p:nvPr>
        </p:nvPicPr>
        <p:blipFill>
          <a:blip r:embed="rId5" cstate="print"/>
          <a:srcRect/>
          <a:stretch>
            <a:fillRect/>
          </a:stretch>
        </p:blipFill>
        <p:spPr bwMode="auto">
          <a:xfrm rot="20725535">
            <a:off x="1342050" y="3598329"/>
            <a:ext cx="2952328" cy="2560787"/>
          </a:xfrm>
          <a:prstGeom prst="rect">
            <a:avLst/>
          </a:prstGeom>
          <a:ln>
            <a:noFill/>
          </a:ln>
          <a:effectLst>
            <a:softEdge rad="112500"/>
          </a:effectLst>
        </p:spPr>
      </p:pic>
      <p:pic>
        <p:nvPicPr>
          <p:cNvPr id="1031" name="Picture 7" descr="Плачущие люди (20 фото)"/>
          <p:cNvPicPr>
            <a:picLocks noChangeAspect="1" noChangeArrowheads="1"/>
          </p:cNvPicPr>
          <p:nvPr/>
        </p:nvPicPr>
        <p:blipFill>
          <a:blip r:embed="rId6" cstate="print"/>
          <a:srcRect/>
          <a:stretch>
            <a:fillRect/>
          </a:stretch>
        </p:blipFill>
        <p:spPr bwMode="auto">
          <a:xfrm rot="1189050">
            <a:off x="5393398" y="4094207"/>
            <a:ext cx="2194242" cy="2255391"/>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3000" fill="hold"/>
                                        <p:tgtEl>
                                          <p:spTgt spid="1026"/>
                                        </p:tgtEl>
                                        <p:attrNameLst>
                                          <p:attrName>ppt_x</p:attrName>
                                        </p:attrNameLst>
                                      </p:cBhvr>
                                      <p:tavLst>
                                        <p:tav tm="0">
                                          <p:val>
                                            <p:strVal val="#ppt_x"/>
                                          </p:val>
                                        </p:tav>
                                        <p:tav tm="100000">
                                          <p:val>
                                            <p:strVal val="#ppt_x"/>
                                          </p:val>
                                        </p:tav>
                                      </p:tavLst>
                                    </p:anim>
                                    <p:anim calcmode="lin" valueType="num">
                                      <p:cBhvr additive="base">
                                        <p:cTn id="14" dur="3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3000" fill="hold"/>
                                        <p:tgtEl>
                                          <p:spTgt spid="1028"/>
                                        </p:tgtEl>
                                        <p:attrNameLst>
                                          <p:attrName>ppt_x</p:attrName>
                                        </p:attrNameLst>
                                      </p:cBhvr>
                                      <p:tavLst>
                                        <p:tav tm="0">
                                          <p:val>
                                            <p:strVal val="#ppt_x"/>
                                          </p:val>
                                        </p:tav>
                                        <p:tav tm="100000">
                                          <p:val>
                                            <p:strVal val="#ppt_x"/>
                                          </p:val>
                                        </p:tav>
                                      </p:tavLst>
                                    </p:anim>
                                    <p:anim calcmode="lin" valueType="num">
                                      <p:cBhvr additive="base">
                                        <p:cTn id="20" dur="3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3000" fill="hold"/>
                                        <p:tgtEl>
                                          <p:spTgt spid="1029"/>
                                        </p:tgtEl>
                                        <p:attrNameLst>
                                          <p:attrName>ppt_x</p:attrName>
                                        </p:attrNameLst>
                                      </p:cBhvr>
                                      <p:tavLst>
                                        <p:tav tm="0">
                                          <p:val>
                                            <p:strVal val="#ppt_x"/>
                                          </p:val>
                                        </p:tav>
                                        <p:tav tm="100000">
                                          <p:val>
                                            <p:strVal val="#ppt_x"/>
                                          </p:val>
                                        </p:tav>
                                      </p:tavLst>
                                    </p:anim>
                                    <p:anim calcmode="lin" valueType="num">
                                      <p:cBhvr additive="base">
                                        <p:cTn id="26" dur="30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cBhvr additive="base">
                                        <p:cTn id="31" dur="3000" fill="hold"/>
                                        <p:tgtEl>
                                          <p:spTgt spid="1031"/>
                                        </p:tgtEl>
                                        <p:attrNameLst>
                                          <p:attrName>ppt_x</p:attrName>
                                        </p:attrNameLst>
                                      </p:cBhvr>
                                      <p:tavLst>
                                        <p:tav tm="0">
                                          <p:val>
                                            <p:strVal val="#ppt_x"/>
                                          </p:val>
                                        </p:tav>
                                        <p:tav tm="100000">
                                          <p:val>
                                            <p:strVal val="#ppt_x"/>
                                          </p:val>
                                        </p:tav>
                                      </p:tavLst>
                                    </p:anim>
                                    <p:anim calcmode="lin" valueType="num">
                                      <p:cBhvr additive="base">
                                        <p:cTn id="32" dur="30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z="2800" dirty="0" smtClean="0">
                <a:latin typeface="Comic Sans MS" pitchFamily="66" charset="0"/>
              </a:rPr>
              <a:t>Притча об осле</a:t>
            </a:r>
            <a:endParaRPr lang="ru-RU" sz="2800" dirty="0">
              <a:latin typeface="Comic Sans MS" pitchFamily="66" charset="0"/>
            </a:endParaRPr>
          </a:p>
        </p:txBody>
      </p:sp>
      <p:pic>
        <p:nvPicPr>
          <p:cNvPr id="5122" name="Picture 2" descr="https://pearlsofprofundity.files.wordpress.com/2012/07/donkey-in-a-hole-1a.jpg"/>
          <p:cNvPicPr>
            <a:picLocks noChangeAspect="1" noChangeArrowheads="1"/>
          </p:cNvPicPr>
          <p:nvPr/>
        </p:nvPicPr>
        <p:blipFill>
          <a:blip r:embed="rId3" cstate="print"/>
          <a:srcRect/>
          <a:stretch>
            <a:fillRect/>
          </a:stretch>
        </p:blipFill>
        <p:spPr bwMode="auto">
          <a:xfrm>
            <a:off x="1547664" y="1700808"/>
            <a:ext cx="5616624" cy="4104456"/>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2000"/>
                                        <p:tgtEl>
                                          <p:spTgt spid="5122"/>
                                        </p:tgtEl>
                                      </p:cBhvr>
                                    </p:animEffect>
                                    <p:set>
                                      <p:cBhvr>
                                        <p:cTn id="12"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pPr algn="just"/>
            <a:r>
              <a:rPr lang="ru-RU" sz="2000" dirty="0" smtClean="0">
                <a:latin typeface="Comic Sans MS" pitchFamily="66" charset="0"/>
              </a:rPr>
              <a:t>Совет: « Ребята,  любите свою жизнь, всегда находится какое-то решение любой проблемы, нужно только терпеливо отнестись к возникшей ситуации, подумать и ни в коем случае не паниковать!»</a:t>
            </a:r>
            <a:endParaRPr lang="ru-RU" sz="2000" dirty="0">
              <a:latin typeface="Comic Sans MS" pitchFamily="66" charset="0"/>
            </a:endParaRPr>
          </a:p>
        </p:txBody>
      </p:sp>
      <p:sp>
        <p:nvSpPr>
          <p:cNvPr id="3" name="Содержимое 2"/>
          <p:cNvSpPr>
            <a:spLocks noGrp="1"/>
          </p:cNvSpPr>
          <p:nvPr>
            <p:ph idx="1"/>
          </p:nvPr>
        </p:nvSpPr>
        <p:spPr>
          <a:xfrm>
            <a:off x="685800" y="1628800"/>
            <a:ext cx="7848600" cy="4497363"/>
          </a:xfrm>
        </p:spPr>
        <p:txBody>
          <a:bodyPr/>
          <a:lstStyle/>
          <a:p>
            <a:pPr>
              <a:buNone/>
            </a:pPr>
            <a:r>
              <a:rPr lang="ru-RU" dirty="0" smtClean="0">
                <a:latin typeface="Comic Sans MS" pitchFamily="66" charset="0"/>
              </a:rPr>
              <a:t>Запомните, что жить- это здорово!</a:t>
            </a:r>
          </a:p>
          <a:p>
            <a:pPr>
              <a:buNone/>
            </a:pPr>
            <a:endParaRPr lang="ru-RU" dirty="0" smtClean="0"/>
          </a:p>
          <a:p>
            <a:pPr>
              <a:buNone/>
            </a:pPr>
            <a:endParaRPr lang="ru-RU" dirty="0" smtClean="0"/>
          </a:p>
          <a:p>
            <a:pPr>
              <a:buNone/>
            </a:pPr>
            <a:endParaRPr lang="ru-RU" dirty="0" smtClean="0"/>
          </a:p>
          <a:p>
            <a:pPr>
              <a:buNone/>
            </a:pPr>
            <a:endParaRPr lang="ru-RU" dirty="0" smtClean="0">
              <a:latin typeface="Comic Sans MS" pitchFamily="66" charset="0"/>
            </a:endParaRPr>
          </a:p>
          <a:p>
            <a:pPr>
              <a:buNone/>
            </a:pPr>
            <a:endParaRPr lang="ru-RU" dirty="0" smtClean="0">
              <a:latin typeface="Comic Sans MS" pitchFamily="66" charset="0"/>
            </a:endParaRPr>
          </a:p>
          <a:p>
            <a:pPr>
              <a:buNone/>
            </a:pPr>
            <a:endParaRPr lang="ru-RU" dirty="0" smtClean="0">
              <a:latin typeface="Comic Sans MS" pitchFamily="66" charset="0"/>
            </a:endParaRPr>
          </a:p>
        </p:txBody>
      </p:sp>
      <p:pic>
        <p:nvPicPr>
          <p:cNvPr id="6" name="Рисунок 5" descr="88(20).jpg"/>
          <p:cNvPicPr>
            <a:picLocks noChangeAspect="1"/>
          </p:cNvPicPr>
          <p:nvPr/>
        </p:nvPicPr>
        <p:blipFill>
          <a:blip r:embed="rId3" cstate="email"/>
          <a:stretch>
            <a:fillRect/>
          </a:stretch>
        </p:blipFill>
        <p:spPr>
          <a:xfrm>
            <a:off x="3347864" y="2276872"/>
            <a:ext cx="2439831" cy="1643074"/>
          </a:xfrm>
          <a:prstGeom prst="rect">
            <a:avLst/>
          </a:prstGeom>
          <a:ln>
            <a:noFill/>
          </a:ln>
          <a:effectLst>
            <a:softEdge rad="112500"/>
          </a:effectLst>
        </p:spPr>
      </p:pic>
      <p:pic>
        <p:nvPicPr>
          <p:cNvPr id="10" name="Рисунок 9" descr="669501[2].jpg"/>
          <p:cNvPicPr>
            <a:picLocks noChangeAspect="1"/>
          </p:cNvPicPr>
          <p:nvPr/>
        </p:nvPicPr>
        <p:blipFill>
          <a:blip r:embed="rId4" cstate="print"/>
          <a:stretch>
            <a:fillRect/>
          </a:stretch>
        </p:blipFill>
        <p:spPr>
          <a:xfrm rot="21095632">
            <a:off x="698381" y="2241962"/>
            <a:ext cx="2664296" cy="2160239"/>
          </a:xfrm>
          <a:prstGeom prst="rect">
            <a:avLst/>
          </a:prstGeom>
          <a:ln>
            <a:noFill/>
          </a:ln>
          <a:effectLst>
            <a:softEdge rad="112500"/>
          </a:effectLst>
        </p:spPr>
      </p:pic>
      <p:pic>
        <p:nvPicPr>
          <p:cNvPr id="4100" name="Picture 4" descr="https://img-s1.onedio.com/id-53fc6d3b537dc87577f02b82/rev-0/raw/s-51756123429e62d3726b4bd489c3682949d1896a.jpg"/>
          <p:cNvPicPr>
            <a:picLocks noChangeAspect="1" noChangeArrowheads="1"/>
          </p:cNvPicPr>
          <p:nvPr/>
        </p:nvPicPr>
        <p:blipFill>
          <a:blip r:embed="rId5" cstate="print"/>
          <a:srcRect/>
          <a:stretch>
            <a:fillRect/>
          </a:stretch>
        </p:blipFill>
        <p:spPr bwMode="auto">
          <a:xfrm rot="743330">
            <a:off x="5940152" y="2420888"/>
            <a:ext cx="2952328" cy="2071142"/>
          </a:xfrm>
          <a:prstGeom prst="rect">
            <a:avLst/>
          </a:prstGeom>
          <a:ln>
            <a:noFill/>
          </a:ln>
          <a:effectLst>
            <a:softEdge rad="112500"/>
          </a:effectLst>
        </p:spPr>
      </p:pic>
      <p:pic>
        <p:nvPicPr>
          <p:cNvPr id="12" name="Рисунок 11" descr="1w6LK-FNMNI[1].jpg"/>
          <p:cNvPicPr>
            <a:picLocks noChangeAspect="1"/>
          </p:cNvPicPr>
          <p:nvPr/>
        </p:nvPicPr>
        <p:blipFill>
          <a:blip r:embed="rId6" cstate="print"/>
          <a:stretch>
            <a:fillRect/>
          </a:stretch>
        </p:blipFill>
        <p:spPr>
          <a:xfrm rot="20728273">
            <a:off x="755576" y="4437112"/>
            <a:ext cx="3384376" cy="1944216"/>
          </a:xfrm>
          <a:prstGeom prst="rect">
            <a:avLst/>
          </a:prstGeom>
          <a:ln>
            <a:noFill/>
          </a:ln>
          <a:effectLst>
            <a:softEdge rad="112500"/>
          </a:effectLst>
        </p:spPr>
      </p:pic>
      <p:pic>
        <p:nvPicPr>
          <p:cNvPr id="4102" name="Picture 6" descr="http://www.irs.in.ua/images/stories/Photo_img/family_2m_irs.in.ua.jpg"/>
          <p:cNvPicPr>
            <a:picLocks noChangeAspect="1" noChangeArrowheads="1"/>
          </p:cNvPicPr>
          <p:nvPr/>
        </p:nvPicPr>
        <p:blipFill>
          <a:blip r:embed="rId7" cstate="print"/>
          <a:srcRect/>
          <a:stretch>
            <a:fillRect/>
          </a:stretch>
        </p:blipFill>
        <p:spPr bwMode="auto">
          <a:xfrm rot="718255">
            <a:off x="5364088" y="4509120"/>
            <a:ext cx="2736304" cy="1872208"/>
          </a:xfrm>
          <a:prstGeom prst="rect">
            <a:avLst/>
          </a:prstGeom>
          <a:ln>
            <a:noFill/>
          </a:ln>
          <a:effectLst>
            <a:softEdge rad="112500"/>
          </a:effectLst>
        </p:spPr>
      </p:pic>
      <p:pic>
        <p:nvPicPr>
          <p:cNvPr id="7" name="Рисунок 6" descr="umbrella_PNG494.png"/>
          <p:cNvPicPr>
            <a:picLocks noChangeAspect="1"/>
          </p:cNvPicPr>
          <p:nvPr/>
        </p:nvPicPr>
        <p:blipFill>
          <a:blip r:embed="rId8" cstate="email"/>
          <a:stretch>
            <a:fillRect/>
          </a:stretch>
        </p:blipFill>
        <p:spPr>
          <a:xfrm rot="20617868">
            <a:off x="3563888" y="4293096"/>
            <a:ext cx="1800200" cy="1993857"/>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anim calcmode="lin" valueType="num">
                                      <p:cBhvr>
                                        <p:cTn id="20" dur="400" fill="hold"/>
                                        <p:tgtEl>
                                          <p:spTgt spid="6"/>
                                        </p:tgtEl>
                                        <p:attrNameLst>
                                          <p:attrName>ppt_x</p:attrName>
                                        </p:attrNameLst>
                                      </p:cBhvr>
                                      <p:tavLst>
                                        <p:tav tm="0">
                                          <p:val>
                                            <p:strVal val="#ppt_x"/>
                                          </p:val>
                                        </p:tav>
                                        <p:tav tm="100000">
                                          <p:val>
                                            <p:strVal val="#ppt_x"/>
                                          </p:val>
                                        </p:tav>
                                      </p:tavLst>
                                    </p:anim>
                                    <p:anim calcmode="lin" valueType="num">
                                      <p:cBhvr>
                                        <p:cTn id="21" dur="400" fill="hold"/>
                                        <p:tgtEl>
                                          <p:spTgt spid="6"/>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3000" fill="hold"/>
                                        <p:tgtEl>
                                          <p:spTgt spid="10"/>
                                        </p:tgtEl>
                                        <p:attrNameLst>
                                          <p:attrName>ppt_x</p:attrName>
                                        </p:attrNameLst>
                                      </p:cBhvr>
                                      <p:tavLst>
                                        <p:tav tm="0">
                                          <p:val>
                                            <p:strVal val="#ppt_x"/>
                                          </p:val>
                                        </p:tav>
                                        <p:tav tm="100000">
                                          <p:val>
                                            <p:strVal val="#ppt_x"/>
                                          </p:val>
                                        </p:tav>
                                      </p:tavLst>
                                    </p:anim>
                                    <p:anim calcmode="lin" valueType="num">
                                      <p:cBhvr additive="base">
                                        <p:cTn id="29"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100"/>
                                        </p:tgtEl>
                                        <p:attrNameLst>
                                          <p:attrName>style.visibility</p:attrName>
                                        </p:attrNameLst>
                                      </p:cBhvr>
                                      <p:to>
                                        <p:strVal val="visible"/>
                                      </p:to>
                                    </p:set>
                                    <p:anim calcmode="lin" valueType="num">
                                      <p:cBhvr additive="base">
                                        <p:cTn id="34" dur="3000" fill="hold"/>
                                        <p:tgtEl>
                                          <p:spTgt spid="4100"/>
                                        </p:tgtEl>
                                        <p:attrNameLst>
                                          <p:attrName>ppt_x</p:attrName>
                                        </p:attrNameLst>
                                      </p:cBhvr>
                                      <p:tavLst>
                                        <p:tav tm="0">
                                          <p:val>
                                            <p:strVal val="#ppt_x"/>
                                          </p:val>
                                        </p:tav>
                                        <p:tav tm="100000">
                                          <p:val>
                                            <p:strVal val="#ppt_x"/>
                                          </p:val>
                                        </p:tav>
                                      </p:tavLst>
                                    </p:anim>
                                    <p:anim calcmode="lin" valueType="num">
                                      <p:cBhvr additive="base">
                                        <p:cTn id="35" dur="30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102"/>
                                        </p:tgtEl>
                                        <p:attrNameLst>
                                          <p:attrName>style.visibility</p:attrName>
                                        </p:attrNameLst>
                                      </p:cBhvr>
                                      <p:to>
                                        <p:strVal val="visible"/>
                                      </p:to>
                                    </p:set>
                                    <p:anim calcmode="lin" valueType="num">
                                      <p:cBhvr additive="base">
                                        <p:cTn id="45" dur="3000" fill="hold"/>
                                        <p:tgtEl>
                                          <p:spTgt spid="4102"/>
                                        </p:tgtEl>
                                        <p:attrNameLst>
                                          <p:attrName>ppt_x</p:attrName>
                                        </p:attrNameLst>
                                      </p:cBhvr>
                                      <p:tavLst>
                                        <p:tav tm="0">
                                          <p:val>
                                            <p:strVal val="#ppt_x"/>
                                          </p:val>
                                        </p:tav>
                                        <p:tav tm="100000">
                                          <p:val>
                                            <p:strVal val="#ppt_x"/>
                                          </p:val>
                                        </p:tav>
                                      </p:tavLst>
                                    </p:anim>
                                    <p:anim calcmode="lin" valueType="num">
                                      <p:cBhvr additive="base">
                                        <p:cTn id="46" dur="30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3000" fill="hold"/>
                                        <p:tgtEl>
                                          <p:spTgt spid="7"/>
                                        </p:tgtEl>
                                        <p:attrNameLst>
                                          <p:attrName>ppt_x</p:attrName>
                                        </p:attrNameLst>
                                      </p:cBhvr>
                                      <p:tavLst>
                                        <p:tav tm="0">
                                          <p:val>
                                            <p:strVal val="#ppt_x"/>
                                          </p:val>
                                        </p:tav>
                                        <p:tav tm="100000">
                                          <p:val>
                                            <p:strVal val="#ppt_x"/>
                                          </p:val>
                                        </p:tav>
                                      </p:tavLst>
                                    </p:anim>
                                    <p:anim calcmode="lin" valueType="num">
                                      <p:cBhvr additive="base">
                                        <p:cTn id="52"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dirty="0">
              <a:latin typeface="Comic Sans MS" pitchFamily="66" charset="0"/>
            </a:endParaRPr>
          </a:p>
        </p:txBody>
      </p:sp>
      <p:pic>
        <p:nvPicPr>
          <p:cNvPr id="7" name="Содержимое 6" descr="rLQ6NC7rvbQ[1].jpg"/>
          <p:cNvPicPr>
            <a:picLocks noGrp="1" noChangeAspect="1"/>
          </p:cNvPicPr>
          <p:nvPr>
            <p:ph idx="1"/>
          </p:nvPr>
        </p:nvPicPr>
        <p:blipFill>
          <a:blip r:embed="rId3" cstate="print"/>
          <a:stretch>
            <a:fillRect/>
          </a:stretch>
        </p:blipFill>
        <p:spPr>
          <a:xfrm>
            <a:off x="1619672" y="476672"/>
            <a:ext cx="6120679" cy="5904656"/>
          </a:xfr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pPr eaLnBrk="1" hangingPunct="1"/>
            <a:r>
              <a:rPr lang="ru-RU" b="1" dirty="0" smtClean="0">
                <a:latin typeface="Comic Sans MS" pitchFamily="66" charset="0"/>
              </a:rPr>
              <a:t>Притча о  бабочке           </a:t>
            </a:r>
            <a:endParaRPr lang="ru-RU" b="1" dirty="0" smtClean="0">
              <a:solidFill>
                <a:srgbClr val="002060"/>
              </a:solidFill>
              <a:latin typeface="Comic Sans MS" pitchFamily="66" charset="0"/>
              <a:cs typeface="Times New Roman" pitchFamily="18" charset="0"/>
            </a:endParaRPr>
          </a:p>
        </p:txBody>
      </p:sp>
      <p:pic>
        <p:nvPicPr>
          <p:cNvPr id="6" name="Содержимое 5" descr="11258_1362600422_454_11258[1].jpg"/>
          <p:cNvPicPr>
            <a:picLocks noGrp="1" noChangeAspect="1"/>
          </p:cNvPicPr>
          <p:nvPr>
            <p:ph idx="1"/>
          </p:nvPr>
        </p:nvPicPr>
        <p:blipFill>
          <a:blip r:embed="rId3" cstate="print"/>
          <a:stretch>
            <a:fillRect/>
          </a:stretch>
        </p:blipFill>
        <p:spPr>
          <a:xfrm>
            <a:off x="1547664" y="1844824"/>
            <a:ext cx="6101875" cy="4144963"/>
          </a:xfr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0-#ppt_w/2"/>
                                          </p:val>
                                        </p:tav>
                                        <p:tav tm="100000">
                                          <p:val>
                                            <p:strVal val="#ppt_x"/>
                                          </p:val>
                                        </p:tav>
                                      </p:tavLst>
                                    </p:anim>
                                    <p:anim calcmode="lin" valueType="num">
                                      <p:cBhvr additive="base">
                                        <p:cTn id="14"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dirty="0" smtClean="0">
                <a:latin typeface="Comic Sans MS" pitchFamily="66" charset="0"/>
              </a:rPr>
              <a:t>Мама… важное слово в каждой судьбе!</a:t>
            </a:r>
            <a:endParaRPr lang="ru-RU" dirty="0">
              <a:latin typeface="Comic Sans MS" pitchFamily="66" charset="0"/>
            </a:endParaRPr>
          </a:p>
        </p:txBody>
      </p:sp>
      <p:pic>
        <p:nvPicPr>
          <p:cNvPr id="11266" name="Picture 2" descr="http://www.krm.gov.ua/image/pic_14.05.13_5.jpg"/>
          <p:cNvPicPr>
            <a:picLocks noGrp="1" noChangeAspect="1" noChangeArrowheads="1"/>
          </p:cNvPicPr>
          <p:nvPr>
            <p:ph idx="1"/>
          </p:nvPr>
        </p:nvPicPr>
        <p:blipFill>
          <a:blip r:embed="rId3" cstate="print"/>
          <a:srcRect/>
          <a:stretch>
            <a:fillRect/>
          </a:stretch>
        </p:blipFill>
        <p:spPr bwMode="auto">
          <a:xfrm rot="20628773">
            <a:off x="909616" y="2029469"/>
            <a:ext cx="2791901" cy="3051955"/>
          </a:xfrm>
          <a:prstGeom prst="rect">
            <a:avLst/>
          </a:prstGeom>
          <a:noFill/>
        </p:spPr>
      </p:pic>
      <p:pic>
        <p:nvPicPr>
          <p:cNvPr id="11268" name="Picture 4" descr="http://www.disfo.ru/uploadc/portfolio/19/UXyLA541_800x800.jpg"/>
          <p:cNvPicPr>
            <a:picLocks noChangeAspect="1" noChangeArrowheads="1"/>
          </p:cNvPicPr>
          <p:nvPr/>
        </p:nvPicPr>
        <p:blipFill>
          <a:blip r:embed="rId4" cstate="print"/>
          <a:srcRect/>
          <a:stretch>
            <a:fillRect/>
          </a:stretch>
        </p:blipFill>
        <p:spPr bwMode="auto">
          <a:xfrm rot="721012">
            <a:off x="4662864" y="2381434"/>
            <a:ext cx="3427864" cy="3308810"/>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checkerboard(across)">
                                      <p:cBhvr>
                                        <p:cTn id="12" dur="3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checkerboard(across)">
                                      <p:cBhvr>
                                        <p:cTn id="17" dur="3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z="3600" dirty="0" smtClean="0">
                <a:latin typeface="Comic Sans MS" pitchFamily="66" charset="0"/>
              </a:rPr>
              <a:t>Общечеловеческие ценности </a:t>
            </a:r>
            <a:endParaRPr lang="ru-RU" sz="3600" dirty="0">
              <a:latin typeface="Comic Sans MS" pitchFamily="66" charset="0"/>
            </a:endParaRPr>
          </a:p>
        </p:txBody>
      </p:sp>
      <p:sp>
        <p:nvSpPr>
          <p:cNvPr id="3" name="Содержимое 2"/>
          <p:cNvSpPr>
            <a:spLocks noGrp="1"/>
          </p:cNvSpPr>
          <p:nvPr>
            <p:ph idx="1"/>
          </p:nvPr>
        </p:nvSpPr>
        <p:spPr>
          <a:xfrm>
            <a:off x="685800" y="1981200"/>
            <a:ext cx="7848600" cy="4519634"/>
          </a:xfrm>
        </p:spPr>
        <p:txBody>
          <a:bodyPr/>
          <a:lstStyle/>
          <a:p>
            <a:pPr>
              <a:lnSpc>
                <a:spcPct val="150000"/>
              </a:lnSpc>
            </a:pPr>
            <a:r>
              <a:rPr lang="ru-RU" sz="4800" dirty="0" smtClean="0">
                <a:solidFill>
                  <a:srgbClr val="C00000"/>
                </a:solidFill>
                <a:latin typeface="Comic Sans MS" pitchFamily="66" charset="0"/>
              </a:rPr>
              <a:t>Жизнь</a:t>
            </a:r>
          </a:p>
          <a:p>
            <a:pPr>
              <a:lnSpc>
                <a:spcPct val="150000"/>
              </a:lnSpc>
            </a:pPr>
            <a:r>
              <a:rPr lang="ru-RU" sz="4800" dirty="0" smtClean="0">
                <a:solidFill>
                  <a:srgbClr val="C00000"/>
                </a:solidFill>
                <a:latin typeface="Comic Sans MS" pitchFamily="66" charset="0"/>
              </a:rPr>
              <a:t>Любовь</a:t>
            </a:r>
          </a:p>
          <a:p>
            <a:pPr>
              <a:lnSpc>
                <a:spcPct val="150000"/>
              </a:lnSpc>
            </a:pPr>
            <a:r>
              <a:rPr lang="ru-RU" sz="4800" dirty="0" smtClean="0">
                <a:solidFill>
                  <a:srgbClr val="C00000"/>
                </a:solidFill>
                <a:latin typeface="Comic Sans MS" pitchFamily="66" charset="0"/>
              </a:rPr>
              <a:t>Семья</a:t>
            </a:r>
          </a:p>
        </p:txBody>
      </p:sp>
      <p:pic>
        <p:nvPicPr>
          <p:cNvPr id="2052" name="Picture 4"/>
          <p:cNvPicPr>
            <a:picLocks noChangeAspect="1" noChangeArrowheads="1"/>
          </p:cNvPicPr>
          <p:nvPr/>
        </p:nvPicPr>
        <p:blipFill>
          <a:blip r:embed="rId3" cstate="email"/>
          <a:srcRect/>
          <a:stretch>
            <a:fillRect/>
          </a:stretch>
        </p:blipFill>
        <p:spPr bwMode="auto">
          <a:xfrm rot="355361">
            <a:off x="5896818" y="2463271"/>
            <a:ext cx="2324342"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slide(fromBottom)">
                                      <p:cBhvr>
                                        <p:cTn id="2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3400"/>
            <a:ext cx="8229600" cy="951384"/>
          </a:xfrm>
        </p:spPr>
        <p:txBody>
          <a:bodyPr/>
          <a:lstStyle/>
          <a:p>
            <a:r>
              <a:rPr lang="ru-RU" sz="2800" dirty="0" smtClean="0">
                <a:latin typeface="Comic Sans MS" pitchFamily="66" charset="0"/>
              </a:rPr>
              <a:t>На что мы тратим свою жизнь…</a:t>
            </a:r>
            <a:endParaRPr lang="ru-RU" sz="2800" dirty="0"/>
          </a:p>
        </p:txBody>
      </p:sp>
      <p:pic>
        <p:nvPicPr>
          <p:cNvPr id="8" name="Содержимое 7" descr="people-b5dce1dd-be5a-452d-b786-fa3c4e8caf77.jpg"/>
          <p:cNvPicPr>
            <a:picLocks noGrp="1" noChangeAspect="1"/>
          </p:cNvPicPr>
          <p:nvPr>
            <p:ph idx="1"/>
          </p:nvPr>
        </p:nvPicPr>
        <p:blipFill>
          <a:blip r:embed="rId3" cstate="print"/>
          <a:stretch>
            <a:fillRect/>
          </a:stretch>
        </p:blipFill>
        <p:spPr>
          <a:xfrm rot="21395518">
            <a:off x="897806" y="1359877"/>
            <a:ext cx="3138595" cy="2455912"/>
          </a:xfrm>
        </p:spPr>
      </p:pic>
      <p:pic>
        <p:nvPicPr>
          <p:cNvPr id="9" name="Рисунок 8" descr="4489581.jpg"/>
          <p:cNvPicPr>
            <a:picLocks noChangeAspect="1"/>
          </p:cNvPicPr>
          <p:nvPr/>
        </p:nvPicPr>
        <p:blipFill>
          <a:blip r:embed="rId4" cstate="print"/>
          <a:stretch>
            <a:fillRect/>
          </a:stretch>
        </p:blipFill>
        <p:spPr>
          <a:xfrm rot="906947">
            <a:off x="5379674" y="1476430"/>
            <a:ext cx="2985536" cy="2172480"/>
          </a:xfrm>
          <a:prstGeom prst="rect">
            <a:avLst/>
          </a:prstGeom>
        </p:spPr>
      </p:pic>
      <p:pic>
        <p:nvPicPr>
          <p:cNvPr id="8194" name="Picture 2" descr="http://kolyan.net/uploads/posts/2009-08/1251284030_1229389575_doseng_org-13.jpg"/>
          <p:cNvPicPr>
            <a:picLocks noChangeAspect="1" noChangeArrowheads="1"/>
          </p:cNvPicPr>
          <p:nvPr/>
        </p:nvPicPr>
        <p:blipFill>
          <a:blip r:embed="rId5" cstate="print"/>
          <a:srcRect/>
          <a:stretch>
            <a:fillRect/>
          </a:stretch>
        </p:blipFill>
        <p:spPr bwMode="auto">
          <a:xfrm rot="21135663">
            <a:off x="1259632" y="4293096"/>
            <a:ext cx="2952328" cy="1969046"/>
          </a:xfrm>
          <a:prstGeom prst="rect">
            <a:avLst/>
          </a:prstGeom>
          <a:noFill/>
        </p:spPr>
      </p:pic>
      <p:pic>
        <p:nvPicPr>
          <p:cNvPr id="8196" name="Picture 4" descr="http://i59.fastpic.ru/big/2013/1016/f3/c179e28e0cfa8acd8787841c2a82eaf3.jpg"/>
          <p:cNvPicPr>
            <a:picLocks noChangeAspect="1" noChangeArrowheads="1"/>
          </p:cNvPicPr>
          <p:nvPr/>
        </p:nvPicPr>
        <p:blipFill>
          <a:blip r:embed="rId6" cstate="print"/>
          <a:srcRect/>
          <a:stretch>
            <a:fillRect/>
          </a:stretch>
        </p:blipFill>
        <p:spPr bwMode="auto">
          <a:xfrm rot="785284">
            <a:off x="5306553" y="3916275"/>
            <a:ext cx="2664296" cy="2341389"/>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 calcmode="lin" valueType="num">
                                      <p:cBhvr additive="base">
                                        <p:cTn id="18" dur="500" fill="hold"/>
                                        <p:tgtEl>
                                          <p:spTgt spid="8194"/>
                                        </p:tgtEl>
                                        <p:attrNameLst>
                                          <p:attrName>ppt_x</p:attrName>
                                        </p:attrNameLst>
                                      </p:cBhvr>
                                      <p:tavLst>
                                        <p:tav tm="0">
                                          <p:val>
                                            <p:strVal val="#ppt_x"/>
                                          </p:val>
                                        </p:tav>
                                        <p:tav tm="100000">
                                          <p:val>
                                            <p:strVal val="#ppt_x"/>
                                          </p:val>
                                        </p:tav>
                                      </p:tavLst>
                                    </p:anim>
                                    <p:anim calcmode="lin" valueType="num">
                                      <p:cBhvr additive="base">
                                        <p:cTn id="19"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196"/>
                                        </p:tgtEl>
                                        <p:attrNameLst>
                                          <p:attrName>style.visibility</p:attrName>
                                        </p:attrNameLst>
                                      </p:cBhvr>
                                      <p:to>
                                        <p:strVal val="visible"/>
                                      </p:to>
                                    </p:set>
                                    <p:anim calcmode="lin" valueType="num">
                                      <p:cBhvr additive="base">
                                        <p:cTn id="30" dur="500" fill="hold"/>
                                        <p:tgtEl>
                                          <p:spTgt spid="8196"/>
                                        </p:tgtEl>
                                        <p:attrNameLst>
                                          <p:attrName>ppt_x</p:attrName>
                                        </p:attrNameLst>
                                      </p:cBhvr>
                                      <p:tavLst>
                                        <p:tav tm="0">
                                          <p:val>
                                            <p:strVal val="#ppt_x"/>
                                          </p:val>
                                        </p:tav>
                                        <p:tav tm="100000">
                                          <p:val>
                                            <p:strVal val="#ppt_x"/>
                                          </p:val>
                                        </p:tav>
                                      </p:tavLst>
                                    </p:anim>
                                    <p:anim calcmode="lin" valueType="num">
                                      <p:cBhvr additive="base">
                                        <p:cTn id="31"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986" name="Заголовок 1"/>
          <p:cNvSpPr>
            <a:spLocks noGrp="1"/>
          </p:cNvSpPr>
          <p:nvPr>
            <p:ph type="title"/>
          </p:nvPr>
        </p:nvSpPr>
        <p:spPr>
          <a:xfrm>
            <a:off x="8429625" y="1143000"/>
            <a:ext cx="257175" cy="71438"/>
          </a:xfrm>
        </p:spPr>
        <p:txBody>
          <a:bodyPr/>
          <a:lstStyle/>
          <a:p>
            <a:pPr eaLnBrk="1" hangingPunct="1"/>
            <a:endParaRPr lang="ru-RU" smtClean="0"/>
          </a:p>
        </p:txBody>
      </p:sp>
      <p:pic>
        <p:nvPicPr>
          <p:cNvPr id="41987" name="Picture 2" descr="D:\лектории для школьников\курение\cigarette.jpg"/>
          <p:cNvPicPr>
            <a:picLocks noGrp="1" noChangeAspect="1" noChangeArrowheads="1"/>
          </p:cNvPicPr>
          <p:nvPr>
            <p:ph idx="1"/>
          </p:nvPr>
        </p:nvPicPr>
        <p:blipFill>
          <a:blip r:embed="rId3" cstate="print"/>
          <a:srcRect/>
          <a:stretch>
            <a:fillRect/>
          </a:stretch>
        </p:blipFill>
        <p:spPr>
          <a:xfrm>
            <a:off x="539552" y="476672"/>
            <a:ext cx="8247831" cy="5605462"/>
          </a:xfrm>
          <a:noFill/>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3010" name="Picture 3" descr="D:\практические занятия\рис.курение.jpg"/>
          <p:cNvPicPr>
            <a:picLocks noGrp="1" noChangeAspect="1" noChangeArrowheads="1"/>
          </p:cNvPicPr>
          <p:nvPr>
            <p:ph idx="1"/>
          </p:nvPr>
        </p:nvPicPr>
        <p:blipFill>
          <a:blip r:embed="rId3" cstate="print"/>
          <a:srcRect/>
          <a:stretch>
            <a:fillRect/>
          </a:stretch>
        </p:blipFill>
        <p:spPr>
          <a:xfrm>
            <a:off x="2643188" y="3071813"/>
            <a:ext cx="5929312" cy="3214687"/>
          </a:xfrm>
        </p:spPr>
      </p:pic>
      <p:sp>
        <p:nvSpPr>
          <p:cNvPr id="2" name="Заголовок 1"/>
          <p:cNvSpPr>
            <a:spLocks noGrp="1"/>
          </p:cNvSpPr>
          <p:nvPr>
            <p:ph type="title"/>
          </p:nvPr>
        </p:nvSpPr>
        <p:spPr>
          <a:xfrm>
            <a:off x="428596" y="500042"/>
            <a:ext cx="8229600" cy="1143000"/>
          </a:xfrm>
        </p:spPr>
        <p:txBody>
          <a:bodyPr>
            <a:noAutofit/>
          </a:bodyPr>
          <a:lstStyle/>
          <a:p>
            <a:pPr eaLnBrk="1" fontAlgn="auto" hangingPunct="1">
              <a:spcAft>
                <a:spcPts val="0"/>
              </a:spcAft>
              <a:defRPr/>
            </a:pP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400" dirty="0" smtClean="0">
                <a:solidFill>
                  <a:schemeClr val="tx1"/>
                </a:solidFill>
                <a:effectLst/>
                <a:latin typeface="Arial Black" pitchFamily="34" charset="0"/>
              </a:rPr>
              <a:t>Человек, выкуривающий пачку сигарет в день, получает дозу радиации, как  200 рентгеновских снимков.</a:t>
            </a:r>
            <a:br>
              <a:rPr lang="ru-RU" sz="2400" dirty="0" smtClean="0">
                <a:solidFill>
                  <a:schemeClr val="tx1"/>
                </a:solidFill>
                <a:effectLst/>
                <a:latin typeface="Arial Black" pitchFamily="34" charset="0"/>
              </a:rPr>
            </a:br>
            <a:r>
              <a:rPr lang="ru-RU" sz="2400" dirty="0">
                <a:solidFill>
                  <a:schemeClr val="tx1"/>
                </a:solidFill>
                <a:effectLst/>
                <a:latin typeface="Arial Black" pitchFamily="34" charset="0"/>
              </a:rPr>
              <a:t/>
            </a:r>
            <a:br>
              <a:rPr lang="ru-RU" sz="2400" dirty="0">
                <a:solidFill>
                  <a:schemeClr val="tx1"/>
                </a:solidFill>
                <a:effectLst/>
                <a:latin typeface="Arial Black" pitchFamily="34" charset="0"/>
              </a:rPr>
            </a:br>
            <a:r>
              <a:rPr lang="ru-RU" sz="2400" dirty="0" smtClean="0">
                <a:solidFill>
                  <a:schemeClr val="tx1"/>
                </a:solidFill>
                <a:effectLst/>
                <a:latin typeface="Arial Black" pitchFamily="34" charset="0"/>
              </a:rPr>
              <a:t>Аммиак и табачные смолы проходят через легкие в количестве до 1 килограмма в год, частично осаждаясь.</a:t>
            </a:r>
            <a:endParaRPr lang="ru-RU" sz="2400" dirty="0">
              <a:solidFill>
                <a:schemeClr val="tx1"/>
              </a:solidFill>
              <a:effectLst/>
              <a:latin typeface="Arial Black" pitchFamily="34" charset="0"/>
            </a:endParaRPr>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596" y="500042"/>
            <a:ext cx="8229600" cy="1992854"/>
          </a:xfrm>
        </p:spPr>
        <p:txBody>
          <a:bodyPr>
            <a:noAutofit/>
          </a:bodyPr>
          <a:lstStyle/>
          <a:p>
            <a:pPr algn="just" eaLnBrk="1" fontAlgn="auto" hangingPunct="1">
              <a:spcAft>
                <a:spcPts val="0"/>
              </a:spcAft>
              <a:defRPr/>
            </a:pP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400" dirty="0" smtClean="0"/>
              <a:t> </a:t>
            </a:r>
            <a:r>
              <a:rPr lang="ru-RU" sz="2000" b="1" dirty="0" smtClean="0">
                <a:solidFill>
                  <a:schemeClr val="tx1"/>
                </a:solidFill>
                <a:latin typeface="Times New Roman" pitchFamily="18" charset="0"/>
                <a:cs typeface="Times New Roman" pitchFamily="18" charset="0"/>
              </a:rPr>
              <a:t>Алкоголь оказывает большое влияние на развитие человека. Это влияние отрицательное, без положительных изменений для организма пьющего человека. От  алкоголя страдают все органы тела, но особенно поддается разрушению один из главных органов, отвечающий за все процессы функционирования тела. Это, несомненно, головной мозг, страдающий от воздействия спиртных напитков больше всего.</a:t>
            </a:r>
            <a:r>
              <a:rPr lang="ru-RU" sz="2000" b="1" dirty="0" smtClean="0">
                <a:solidFill>
                  <a:schemeClr val="tx1"/>
                </a:solidFill>
                <a:effectLst/>
                <a:latin typeface="Times New Roman" pitchFamily="18" charset="0"/>
                <a:cs typeface="Times New Roman" pitchFamily="18" charset="0"/>
              </a:rPr>
              <a:t>.</a:t>
            </a:r>
            <a:r>
              <a:rPr lang="ru-RU" sz="2400" dirty="0" smtClean="0">
                <a:solidFill>
                  <a:schemeClr val="tx1"/>
                </a:solidFill>
                <a:effectLst/>
                <a:latin typeface="Arial Black" pitchFamily="34" charset="0"/>
              </a:rPr>
              <a:t/>
            </a:r>
            <a:br>
              <a:rPr lang="ru-RU" sz="2400" dirty="0" smtClean="0">
                <a:solidFill>
                  <a:schemeClr val="tx1"/>
                </a:solidFill>
                <a:effectLst/>
                <a:latin typeface="Arial Black" pitchFamily="34" charset="0"/>
              </a:rPr>
            </a:br>
            <a:r>
              <a:rPr lang="ru-RU" sz="2400" dirty="0">
                <a:solidFill>
                  <a:schemeClr val="tx1"/>
                </a:solidFill>
                <a:effectLst/>
                <a:latin typeface="Arial Black" pitchFamily="34" charset="0"/>
              </a:rPr>
              <a:t/>
            </a:r>
            <a:br>
              <a:rPr lang="ru-RU" sz="2400" dirty="0">
                <a:solidFill>
                  <a:schemeClr val="tx1"/>
                </a:solidFill>
                <a:effectLst/>
                <a:latin typeface="Arial Black" pitchFamily="34" charset="0"/>
              </a:rPr>
            </a:br>
            <a:endParaRPr lang="ru-RU" sz="2400" dirty="0">
              <a:solidFill>
                <a:schemeClr val="tx1"/>
              </a:solidFill>
              <a:effectLst/>
              <a:latin typeface="Arial Black" pitchFamily="34" charset="0"/>
            </a:endParaRPr>
          </a:p>
        </p:txBody>
      </p:sp>
      <p:pic>
        <p:nvPicPr>
          <p:cNvPr id="5" name="Рисунок 4" descr="505ff47854414[1].jpg"/>
          <p:cNvPicPr>
            <a:picLocks noChangeAspect="1"/>
          </p:cNvPicPr>
          <p:nvPr/>
        </p:nvPicPr>
        <p:blipFill>
          <a:blip r:embed="rId3" cstate="print"/>
          <a:stretch>
            <a:fillRect/>
          </a:stretch>
        </p:blipFill>
        <p:spPr>
          <a:xfrm>
            <a:off x="2339752" y="2924944"/>
            <a:ext cx="5976664" cy="3384376"/>
          </a:xfrm>
          <a:prstGeom prst="rect">
            <a:avLst/>
          </a:prstGeom>
        </p:spPr>
      </p:pic>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МОЕ\yablonka\яблонька-фон.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33400"/>
            <a:ext cx="8229600" cy="1023392"/>
          </a:xfrm>
        </p:spPr>
        <p:txBody>
          <a:bodyPr/>
          <a:lstStyle/>
          <a:p>
            <a:r>
              <a:rPr lang="ru-RU" dirty="0" smtClean="0"/>
              <a:t>Ох, уж этот велосипед…</a:t>
            </a:r>
            <a:endParaRPr lang="ru-RU" dirty="0"/>
          </a:p>
        </p:txBody>
      </p:sp>
      <p:pic>
        <p:nvPicPr>
          <p:cNvPr id="8" name="Содержимое 7" descr="велос.jpg"/>
          <p:cNvPicPr>
            <a:picLocks noGrp="1" noChangeAspect="1"/>
          </p:cNvPicPr>
          <p:nvPr>
            <p:ph idx="1"/>
          </p:nvPr>
        </p:nvPicPr>
        <p:blipFill>
          <a:blip r:embed="rId3" cstate="print"/>
          <a:stretch>
            <a:fillRect/>
          </a:stretch>
        </p:blipFill>
        <p:spPr>
          <a:xfrm>
            <a:off x="2483768" y="4077072"/>
            <a:ext cx="3877337" cy="2167880"/>
          </a:xfrm>
        </p:spPr>
      </p:pic>
      <p:pic>
        <p:nvPicPr>
          <p:cNvPr id="3" name="Picture 2" descr="http://img2.gorod.lv/images/news_item/pic/136073/big/0.jpg"/>
          <p:cNvPicPr>
            <a:picLocks noChangeAspect="1" noChangeArrowheads="1"/>
          </p:cNvPicPr>
          <p:nvPr/>
        </p:nvPicPr>
        <p:blipFill>
          <a:blip r:embed="rId4" cstate="print"/>
          <a:srcRect/>
          <a:stretch>
            <a:fillRect/>
          </a:stretch>
        </p:blipFill>
        <p:spPr bwMode="auto">
          <a:xfrm>
            <a:off x="5220072" y="1772816"/>
            <a:ext cx="2952328" cy="2088232"/>
          </a:xfrm>
          <a:prstGeom prst="rect">
            <a:avLst/>
          </a:prstGeom>
          <a:noFill/>
        </p:spPr>
      </p:pic>
      <p:pic>
        <p:nvPicPr>
          <p:cNvPr id="6148" name="Picture 4" descr="http://misanec.ru/wp-content/uploads/2015/10/DETAIL_PICTURE_709618_56819584.jpg"/>
          <p:cNvPicPr>
            <a:picLocks noChangeAspect="1" noChangeArrowheads="1"/>
          </p:cNvPicPr>
          <p:nvPr/>
        </p:nvPicPr>
        <p:blipFill>
          <a:blip r:embed="rId5" cstate="print"/>
          <a:srcRect/>
          <a:stretch>
            <a:fillRect/>
          </a:stretch>
        </p:blipFill>
        <p:spPr bwMode="auto">
          <a:xfrm>
            <a:off x="827584" y="1700808"/>
            <a:ext cx="3212356" cy="2057623"/>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blinds(horizontal)">
                                      <p:cBhvr>
                                        <p:cTn id="13" dur="500"/>
                                        <p:tgtEl>
                                          <p:spTgt spid="614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0069046">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5A867B"/>
        </a:dk2>
        <a:lt2>
          <a:srgbClr val="B7D760"/>
        </a:lt2>
        <a:accent1>
          <a:srgbClr val="F1F3CF"/>
        </a:accent1>
        <a:accent2>
          <a:srgbClr val="E9CC7A"/>
        </a:accent2>
        <a:accent3>
          <a:srgbClr val="FFFFFF"/>
        </a:accent3>
        <a:accent4>
          <a:srgbClr val="000000"/>
        </a:accent4>
        <a:accent5>
          <a:srgbClr val="F7F8E4"/>
        </a:accent5>
        <a:accent6>
          <a:srgbClr val="D3B96E"/>
        </a:accent6>
        <a:hlink>
          <a:srgbClr val="D1B4C8"/>
        </a:hlink>
        <a:folHlink>
          <a:srgbClr val="96C8D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10069046</Template>
  <TotalTime>1208</TotalTime>
  <Words>88</Words>
  <Application>Microsoft Office PowerPoint</Application>
  <PresentationFormat>Экран (4:3)</PresentationFormat>
  <Paragraphs>30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10069046</vt:lpstr>
      <vt:lpstr>Презентация PowerPoint</vt:lpstr>
      <vt:lpstr>Притча о  бабочке           </vt:lpstr>
      <vt:lpstr>Мама… важное слово в каждой судьбе!</vt:lpstr>
      <vt:lpstr>Общечеловеческие ценности </vt:lpstr>
      <vt:lpstr>На что мы тратим свою жизнь…</vt:lpstr>
      <vt:lpstr>Презентация PowerPoint</vt:lpstr>
      <vt:lpstr>    Человек, выкуривающий пачку сигарет в день, получает дозу радиации, как  200 рентгеновских снимков.  Аммиак и табачные смолы проходят через легкие в количестве до 1 килограмма в год, частично осаждаясь.</vt:lpstr>
      <vt:lpstr>     Алкоголь оказывает большое влияние на развитие человека. Это влияние отрицательное, без положительных изменений для организма пьющего человека. От  алкоголя страдают все органы тела, но особенно поддается разрушению один из главных органов, отвечающий за все процессы функционирования тела. Это, несомненно, головной мозг, страдающий от воздействия спиртных напитков больше всего..  </vt:lpstr>
      <vt:lpstr>Ох, уж этот велосипед…</vt:lpstr>
      <vt:lpstr>А если тебя обидели, тебе плохо…</vt:lpstr>
      <vt:lpstr>Притча об осле</vt:lpstr>
      <vt:lpstr>Совет: « Ребята,  любите свою жизнь, всегда находится какое-то решение любой проблемы, нужно только терпеливо отнестись к возникшей ситуации, подумать и ни в коем случае не паниковать!»</vt:lpstr>
      <vt:lpstr>Презентация PowerPoint</vt:lpstr>
    </vt:vector>
  </TitlesOfParts>
  <Company>URTISI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Ажибег</cp:lastModifiedBy>
  <cp:revision>134</cp:revision>
  <dcterms:created xsi:type="dcterms:W3CDTF">2011-08-18T13:52:20Z</dcterms:created>
  <dcterms:modified xsi:type="dcterms:W3CDTF">2018-01-22T12:08:26Z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TC100690461049</vt:lpwstr>
  </property>
</Properties>
</file>